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458" r:id="rId5"/>
    <p:sldId id="409" r:id="rId6"/>
    <p:sldId id="411" r:id="rId7"/>
    <p:sldId id="453" r:id="rId8"/>
    <p:sldId id="414" r:id="rId9"/>
    <p:sldId id="460" r:id="rId10"/>
    <p:sldId id="461" r:id="rId11"/>
    <p:sldId id="455" r:id="rId12"/>
    <p:sldId id="456" r:id="rId13"/>
    <p:sldId id="416" r:id="rId14"/>
    <p:sldId id="415" r:id="rId15"/>
    <p:sldId id="417" r:id="rId16"/>
    <p:sldId id="421" r:id="rId17"/>
    <p:sldId id="395" r:id="rId18"/>
    <p:sldId id="462" r:id="rId19"/>
    <p:sldId id="430" r:id="rId20"/>
    <p:sldId id="452" r:id="rId21"/>
    <p:sldId id="441" r:id="rId22"/>
    <p:sldId id="401" r:id="rId23"/>
    <p:sldId id="444" r:id="rId24"/>
    <p:sldId id="445" r:id="rId25"/>
    <p:sldId id="446" r:id="rId26"/>
  </p:sldIdLst>
  <p:sldSz cx="9144000" cy="6858000" type="screen4x3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28D4"/>
    <a:srgbClr val="FF6600"/>
    <a:srgbClr val="4FF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74F29-142E-4171-8D7F-30A8C3CD6382}" v="15" dt="2018-06-15T06:45:35.915"/>
    <p1510:client id="{9FAD1EA4-AAFA-41F4-BB00-886818F245D5}" v="26" dt="2018-06-15T07:11:05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85" autoAdjust="0"/>
  </p:normalViewPr>
  <p:slideViewPr>
    <p:cSldViewPr snapToGrid="0">
      <p:cViewPr varScale="1">
        <p:scale>
          <a:sx n="65" d="100"/>
          <a:sy n="65" d="100"/>
        </p:scale>
        <p:origin x="21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2a33a7af5813a3d3dd9c8ca7d653b0563e92aa44fab96ca5e222a78f1ef436c4::" providerId="AD" clId="Web-{9FAD1EA4-AAFA-41F4-BB00-886818F245D5}"/>
    <pc:docChg chg="modSld">
      <pc:chgData name="Guest User" userId="S::urn:spo:anon#2a33a7af5813a3d3dd9c8ca7d653b0563e92aa44fab96ca5e222a78f1ef436c4::" providerId="AD" clId="Web-{9FAD1EA4-AAFA-41F4-BB00-886818F245D5}" dt="2018-06-15T07:11:08.749" v="101" actId="20577"/>
      <pc:docMkLst>
        <pc:docMk/>
      </pc:docMkLst>
      <pc:sldChg chg="modSp">
        <pc:chgData name="Guest User" userId="S::urn:spo:anon#2a33a7af5813a3d3dd9c8ca7d653b0563e92aa44fab96ca5e222a78f1ef436c4::" providerId="AD" clId="Web-{9FAD1EA4-AAFA-41F4-BB00-886818F245D5}" dt="2018-06-15T07:10:31.577" v="73" actId="20577"/>
        <pc:sldMkLst>
          <pc:docMk/>
          <pc:sldMk cId="249600618" sldId="386"/>
        </pc:sldMkLst>
        <pc:spChg chg="mod">
          <ac:chgData name="Guest User" userId="S::urn:spo:anon#2a33a7af5813a3d3dd9c8ca7d653b0563e92aa44fab96ca5e222a78f1ef436c4::" providerId="AD" clId="Web-{9FAD1EA4-AAFA-41F4-BB00-886818F245D5}" dt="2018-06-15T07:10:31.577" v="73" actId="20577"/>
          <ac:spMkLst>
            <pc:docMk/>
            <pc:sldMk cId="249600618" sldId="386"/>
            <ac:spMk id="2" creationId="{00000000-0000-0000-0000-000000000000}"/>
          </ac:spMkLst>
        </pc:spChg>
      </pc:sldChg>
      <pc:sldChg chg="modSp">
        <pc:chgData name="Guest User" userId="S::urn:spo:anon#2a33a7af5813a3d3dd9c8ca7d653b0563e92aa44fab96ca5e222a78f1ef436c4::" providerId="AD" clId="Web-{9FAD1EA4-AAFA-41F4-BB00-886818F245D5}" dt="2018-06-15T06:59:54.398" v="2" actId="20577"/>
        <pc:sldMkLst>
          <pc:docMk/>
          <pc:sldMk cId="1560404274" sldId="411"/>
        </pc:sldMkLst>
        <pc:spChg chg="mod">
          <ac:chgData name="Guest User" userId="S::urn:spo:anon#2a33a7af5813a3d3dd9c8ca7d653b0563e92aa44fab96ca5e222a78f1ef436c4::" providerId="AD" clId="Web-{9FAD1EA4-AAFA-41F4-BB00-886818F245D5}" dt="2018-06-15T06:59:54.398" v="2" actId="20577"/>
          <ac:spMkLst>
            <pc:docMk/>
            <pc:sldMk cId="1560404274" sldId="411"/>
            <ac:spMk id="2" creationId="{00000000-0000-0000-0000-000000000000}"/>
          </ac:spMkLst>
        </pc:spChg>
      </pc:sldChg>
      <pc:sldChg chg="modSp">
        <pc:chgData name="Guest User" userId="S::urn:spo:anon#2a33a7af5813a3d3dd9c8ca7d653b0563e92aa44fab96ca5e222a78f1ef436c4::" providerId="AD" clId="Web-{9FAD1EA4-AAFA-41F4-BB00-886818F245D5}" dt="2018-06-15T07:00:00.476" v="4" actId="20577"/>
        <pc:sldMkLst>
          <pc:docMk/>
          <pc:sldMk cId="1853558072" sldId="413"/>
        </pc:sldMkLst>
        <pc:spChg chg="mod">
          <ac:chgData name="Guest User" userId="S::urn:spo:anon#2a33a7af5813a3d3dd9c8ca7d653b0563e92aa44fab96ca5e222a78f1ef436c4::" providerId="AD" clId="Web-{9FAD1EA4-AAFA-41F4-BB00-886818F245D5}" dt="2018-06-15T07:00:00.476" v="4" actId="20577"/>
          <ac:spMkLst>
            <pc:docMk/>
            <pc:sldMk cId="1853558072" sldId="413"/>
            <ac:spMk id="2" creationId="{00000000-0000-0000-0000-000000000000}"/>
          </ac:spMkLst>
        </pc:spChg>
      </pc:sldChg>
      <pc:sldChg chg="modNotes">
        <pc:chgData name="Guest User" userId="S::urn:spo:anon#2a33a7af5813a3d3dd9c8ca7d653b0563e92aa44fab96ca5e222a78f1ef436c4::" providerId="AD" clId="Web-{9FAD1EA4-AAFA-41F4-BB00-886818F245D5}" dt="2018-06-15T07:04:28.879" v="41"/>
        <pc:sldMkLst>
          <pc:docMk/>
          <pc:sldMk cId="1708280110" sldId="428"/>
        </pc:sldMkLst>
      </pc:sldChg>
      <pc:sldChg chg="modSp">
        <pc:chgData name="Guest User" userId="S::urn:spo:anon#2a33a7af5813a3d3dd9c8ca7d653b0563e92aa44fab96ca5e222a78f1ef436c4::" providerId="AD" clId="Web-{9FAD1EA4-AAFA-41F4-BB00-886818F245D5}" dt="2018-06-15T07:11:05.733" v="99" actId="20577"/>
        <pc:sldMkLst>
          <pc:docMk/>
          <pc:sldMk cId="1420622842" sldId="431"/>
        </pc:sldMkLst>
        <pc:spChg chg="mod">
          <ac:chgData name="Guest User" userId="S::urn:spo:anon#2a33a7af5813a3d3dd9c8ca7d653b0563e92aa44fab96ca5e222a78f1ef436c4::" providerId="AD" clId="Web-{9FAD1EA4-AAFA-41F4-BB00-886818F245D5}" dt="2018-06-15T07:11:05.733" v="99" actId="20577"/>
          <ac:spMkLst>
            <pc:docMk/>
            <pc:sldMk cId="1420622842" sldId="431"/>
            <ac:spMk id="2" creationId="{00000000-0000-0000-0000-000000000000}"/>
          </ac:spMkLst>
        </pc:spChg>
      </pc:sldChg>
      <pc:sldChg chg="modSp modNotes">
        <pc:chgData name="Guest User" userId="S::urn:spo:anon#2a33a7af5813a3d3dd9c8ca7d653b0563e92aa44fab96ca5e222a78f1ef436c4::" providerId="AD" clId="Web-{9FAD1EA4-AAFA-41F4-BB00-886818F245D5}" dt="2018-06-15T07:10:56.405" v="94" actId="20577"/>
        <pc:sldMkLst>
          <pc:docMk/>
          <pc:sldMk cId="2480007194" sldId="432"/>
        </pc:sldMkLst>
        <pc:spChg chg="mod">
          <ac:chgData name="Guest User" userId="S::urn:spo:anon#2a33a7af5813a3d3dd9c8ca7d653b0563e92aa44fab96ca5e222a78f1ef436c4::" providerId="AD" clId="Web-{9FAD1EA4-AAFA-41F4-BB00-886818F245D5}" dt="2018-06-15T07:10:56.405" v="94" actId="20577"/>
          <ac:spMkLst>
            <pc:docMk/>
            <pc:sldMk cId="2480007194" sldId="432"/>
            <ac:spMk id="3" creationId="{00000000-0000-0000-0000-000000000000}"/>
          </ac:spMkLst>
        </pc:spChg>
      </pc:sldChg>
      <pc:sldChg chg="modSp">
        <pc:chgData name="Guest User" userId="S::urn:spo:anon#2a33a7af5813a3d3dd9c8ca7d653b0563e92aa44fab96ca5e222a78f1ef436c4::" providerId="AD" clId="Web-{9FAD1EA4-AAFA-41F4-BB00-886818F245D5}" dt="2018-06-15T07:10:50.843" v="89" actId="20577"/>
        <pc:sldMkLst>
          <pc:docMk/>
          <pc:sldMk cId="3451124014" sldId="433"/>
        </pc:sldMkLst>
        <pc:spChg chg="mod">
          <ac:chgData name="Guest User" userId="S::urn:spo:anon#2a33a7af5813a3d3dd9c8ca7d653b0563e92aa44fab96ca5e222a78f1ef436c4::" providerId="AD" clId="Web-{9FAD1EA4-AAFA-41F4-BB00-886818F245D5}" dt="2018-06-15T07:10:50.843" v="89" actId="20577"/>
          <ac:spMkLst>
            <pc:docMk/>
            <pc:sldMk cId="3451124014" sldId="433"/>
            <ac:spMk id="21" creationId="{00000000-0000-0000-0000-000000000000}"/>
          </ac:spMkLst>
        </pc:spChg>
      </pc:sldChg>
      <pc:sldChg chg="modSp modNotes">
        <pc:chgData name="Guest User" userId="S::urn:spo:anon#2a33a7af5813a3d3dd9c8ca7d653b0563e92aa44fab96ca5e222a78f1ef436c4::" providerId="AD" clId="Web-{9FAD1EA4-AAFA-41F4-BB00-886818F245D5}" dt="2018-06-15T07:10:45.484" v="84" actId="20577"/>
        <pc:sldMkLst>
          <pc:docMk/>
          <pc:sldMk cId="326707233" sldId="437"/>
        </pc:sldMkLst>
        <pc:spChg chg="mod">
          <ac:chgData name="Guest User" userId="S::urn:spo:anon#2a33a7af5813a3d3dd9c8ca7d653b0563e92aa44fab96ca5e222a78f1ef436c4::" providerId="AD" clId="Web-{9FAD1EA4-AAFA-41F4-BB00-886818F245D5}" dt="2018-06-15T07:10:45.484" v="84" actId="20577"/>
          <ac:spMkLst>
            <pc:docMk/>
            <pc:sldMk cId="326707233" sldId="437"/>
            <ac:spMk id="8" creationId="{00000000-0000-0000-0000-000000000000}"/>
          </ac:spMkLst>
        </pc:spChg>
      </pc:sldChg>
      <pc:sldChg chg="modSp">
        <pc:chgData name="Guest User" userId="S::urn:spo:anon#2a33a7af5813a3d3dd9c8ca7d653b0563e92aa44fab96ca5e222a78f1ef436c4::" providerId="AD" clId="Web-{9FAD1EA4-AAFA-41F4-BB00-886818F245D5}" dt="2018-06-15T07:10:37.046" v="78" actId="20577"/>
        <pc:sldMkLst>
          <pc:docMk/>
          <pc:sldMk cId="3068933178" sldId="439"/>
        </pc:sldMkLst>
        <pc:spChg chg="mod">
          <ac:chgData name="Guest User" userId="S::urn:spo:anon#2a33a7af5813a3d3dd9c8ca7d653b0563e92aa44fab96ca5e222a78f1ef436c4::" providerId="AD" clId="Web-{9FAD1EA4-AAFA-41F4-BB00-886818F245D5}" dt="2018-06-15T07:10:37.046" v="78" actId="20577"/>
          <ac:spMkLst>
            <pc:docMk/>
            <pc:sldMk cId="3068933178" sldId="439"/>
            <ac:spMk id="5" creationId="{00000000-0000-0000-0000-000000000000}"/>
          </ac:spMkLst>
        </pc:spChg>
      </pc:sldChg>
      <pc:sldChg chg="modSp">
        <pc:chgData name="Guest User" userId="S::urn:spo:anon#2a33a7af5813a3d3dd9c8ca7d653b0563e92aa44fab96ca5e222a78f1ef436c4::" providerId="AD" clId="Web-{9FAD1EA4-AAFA-41F4-BB00-886818F245D5}" dt="2018-06-15T07:06:07.315" v="50" actId="20577"/>
        <pc:sldMkLst>
          <pc:docMk/>
          <pc:sldMk cId="3270267325" sldId="440"/>
        </pc:sldMkLst>
        <pc:spChg chg="mod">
          <ac:chgData name="Guest User" userId="S::urn:spo:anon#2a33a7af5813a3d3dd9c8ca7d653b0563e92aa44fab96ca5e222a78f1ef436c4::" providerId="AD" clId="Web-{9FAD1EA4-AAFA-41F4-BB00-886818F245D5}" dt="2018-06-15T07:06:07.315" v="50" actId="20577"/>
          <ac:spMkLst>
            <pc:docMk/>
            <pc:sldMk cId="3270267325" sldId="440"/>
            <ac:spMk id="5" creationId="{00000000-0000-0000-0000-000000000000}"/>
          </ac:spMkLst>
        </pc:spChg>
      </pc:sldChg>
      <pc:sldChg chg="modSp">
        <pc:chgData name="Guest User" userId="S::urn:spo:anon#2a33a7af5813a3d3dd9c8ca7d653b0563e92aa44fab96ca5e222a78f1ef436c4::" providerId="AD" clId="Web-{9FAD1EA4-AAFA-41F4-BB00-886818F245D5}" dt="2018-06-15T07:10:19.265" v="70" actId="14100"/>
        <pc:sldMkLst>
          <pc:docMk/>
          <pc:sldMk cId="1195083035" sldId="447"/>
        </pc:sldMkLst>
        <pc:spChg chg="mod">
          <ac:chgData name="Guest User" userId="S::urn:spo:anon#2a33a7af5813a3d3dd9c8ca7d653b0563e92aa44fab96ca5e222a78f1ef436c4::" providerId="AD" clId="Web-{9FAD1EA4-AAFA-41F4-BB00-886818F245D5}" dt="2018-06-15T07:10:19.265" v="70" actId="14100"/>
          <ac:spMkLst>
            <pc:docMk/>
            <pc:sldMk cId="1195083035" sldId="447"/>
            <ac:spMk id="2" creationId="{00000000-0000-0000-0000-000000000000}"/>
          </ac:spMkLst>
        </pc:spChg>
      </pc:sldChg>
    </pc:docChg>
  </pc:docChgLst>
  <pc:docChgLst>
    <pc:chgData name="Guest User" userId="S::urn:spo:anon#2a33a7af5813a3d3dd9c8ca7d653b0563e92aa44fab96ca5e222a78f1ef436c4::" providerId="AD" clId="Web-{50274F29-142E-4171-8D7F-30A8C3CD6382}"/>
    <pc:docChg chg="modSld sldOrd">
      <pc:chgData name="Guest User" userId="S::urn:spo:anon#2a33a7af5813a3d3dd9c8ca7d653b0563e92aa44fab96ca5e222a78f1ef436c4::" providerId="AD" clId="Web-{50274F29-142E-4171-8D7F-30A8C3CD6382}" dt="2018-06-15T06:58:07.103" v="554"/>
      <pc:docMkLst>
        <pc:docMk/>
      </pc:docMkLst>
      <pc:sldChg chg="modNotes">
        <pc:chgData name="Guest User" userId="S::urn:spo:anon#2a33a7af5813a3d3dd9c8ca7d653b0563e92aa44fab96ca5e222a78f1ef436c4::" providerId="AD" clId="Web-{50274F29-142E-4171-8D7F-30A8C3CD6382}" dt="2018-06-15T06:32:32.871" v="18"/>
        <pc:sldMkLst>
          <pc:docMk/>
          <pc:sldMk cId="3124186027" sldId="395"/>
        </pc:sldMkLst>
      </pc:sldChg>
      <pc:sldChg chg="modSp modNotes">
        <pc:chgData name="Guest User" userId="S::urn:spo:anon#2a33a7af5813a3d3dd9c8ca7d653b0563e92aa44fab96ca5e222a78f1ef436c4::" providerId="AD" clId="Web-{50274F29-142E-4171-8D7F-30A8C3CD6382}" dt="2018-06-15T06:56:03.801" v="551"/>
        <pc:sldMkLst>
          <pc:docMk/>
          <pc:sldMk cId="3665915812" sldId="398"/>
        </pc:sldMkLst>
        <pc:spChg chg="mod">
          <ac:chgData name="Guest User" userId="S::urn:spo:anon#2a33a7af5813a3d3dd9c8ca7d653b0563e92aa44fab96ca5e222a78f1ef436c4::" providerId="AD" clId="Web-{50274F29-142E-4171-8D7F-30A8C3CD6382}" dt="2018-06-15T06:47:05.962" v="303" actId="20577"/>
          <ac:spMkLst>
            <pc:docMk/>
            <pc:sldMk cId="3665915812" sldId="398"/>
            <ac:spMk id="2" creationId="{00000000-0000-0000-0000-000000000000}"/>
          </ac:spMkLst>
        </pc:spChg>
      </pc:sldChg>
      <pc:sldChg chg="modSp">
        <pc:chgData name="Guest User" userId="S::urn:spo:anon#2a33a7af5813a3d3dd9c8ca7d653b0563e92aa44fab96ca5e222a78f1ef436c4::" providerId="AD" clId="Web-{50274F29-142E-4171-8D7F-30A8C3CD6382}" dt="2018-06-15T06:47:13.212" v="308" actId="20577"/>
        <pc:sldMkLst>
          <pc:docMk/>
          <pc:sldMk cId="2223670756" sldId="399"/>
        </pc:sldMkLst>
        <pc:spChg chg="mod">
          <ac:chgData name="Guest User" userId="S::urn:spo:anon#2a33a7af5813a3d3dd9c8ca7d653b0563e92aa44fab96ca5e222a78f1ef436c4::" providerId="AD" clId="Web-{50274F29-142E-4171-8D7F-30A8C3CD6382}" dt="2018-06-15T06:47:13.212" v="308" actId="20577"/>
          <ac:spMkLst>
            <pc:docMk/>
            <pc:sldMk cId="2223670756" sldId="399"/>
            <ac:spMk id="2" creationId="{00000000-0000-0000-0000-000000000000}"/>
          </ac:spMkLst>
        </pc:spChg>
      </pc:sldChg>
      <pc:sldChg chg="modSp ord modNotes">
        <pc:chgData name="Guest User" userId="S::urn:spo:anon#2a33a7af5813a3d3dd9c8ca7d653b0563e92aa44fab96ca5e222a78f1ef436c4::" providerId="AD" clId="Web-{50274F29-142E-4171-8D7F-30A8C3CD6382}" dt="2018-06-15T06:52:23.114" v="466"/>
        <pc:sldMkLst>
          <pc:docMk/>
          <pc:sldMk cId="207845280" sldId="400"/>
        </pc:sldMkLst>
        <pc:spChg chg="mod">
          <ac:chgData name="Guest User" userId="S::urn:spo:anon#2a33a7af5813a3d3dd9c8ca7d653b0563e92aa44fab96ca5e222a78f1ef436c4::" providerId="AD" clId="Web-{50274F29-142E-4171-8D7F-30A8C3CD6382}" dt="2018-06-15T06:47:18.149" v="313" actId="20577"/>
          <ac:spMkLst>
            <pc:docMk/>
            <pc:sldMk cId="207845280" sldId="400"/>
            <ac:spMk id="2" creationId="{00000000-0000-0000-0000-000000000000}"/>
          </ac:spMkLst>
        </pc:spChg>
      </pc:sldChg>
      <pc:sldChg chg="modNotes">
        <pc:chgData name="Guest User" userId="S::urn:spo:anon#2a33a7af5813a3d3dd9c8ca7d653b0563e92aa44fab96ca5e222a78f1ef436c4::" providerId="AD" clId="Web-{50274F29-142E-4171-8D7F-30A8C3CD6382}" dt="2018-06-15T06:58:07.103" v="554"/>
        <pc:sldMkLst>
          <pc:docMk/>
          <pc:sldMk cId="2988978868" sldId="409"/>
        </pc:sldMkLst>
      </pc:sldChg>
      <pc:sldChg chg="modNotes">
        <pc:chgData name="Guest User" userId="S::urn:spo:anon#2a33a7af5813a3d3dd9c8ca7d653b0563e92aa44fab96ca5e222a78f1ef436c4::" providerId="AD" clId="Web-{50274F29-142E-4171-8D7F-30A8C3CD6382}" dt="2018-06-15T06:30:01.622" v="3"/>
        <pc:sldMkLst>
          <pc:docMk/>
          <pc:sldMk cId="1853558072" sldId="413"/>
        </pc:sldMkLst>
      </pc:sldChg>
      <pc:sldChg chg="modNotes">
        <pc:chgData name="Guest User" userId="S::urn:spo:anon#2a33a7af5813a3d3dd9c8ca7d653b0563e92aa44fab96ca5e222a78f1ef436c4::" providerId="AD" clId="Web-{50274F29-142E-4171-8D7F-30A8C3CD6382}" dt="2018-06-15T06:33:17.621" v="34"/>
        <pc:sldMkLst>
          <pc:docMk/>
          <pc:sldMk cId="838475052" sldId="423"/>
        </pc:sldMkLst>
      </pc:sldChg>
      <pc:sldChg chg="modNotes">
        <pc:chgData name="Guest User" userId="S::urn:spo:anon#2a33a7af5813a3d3dd9c8ca7d653b0563e92aa44fab96ca5e222a78f1ef436c4::" providerId="AD" clId="Web-{50274F29-142E-4171-8D7F-30A8C3CD6382}" dt="2018-06-15T06:32:55.840" v="23"/>
        <pc:sldMkLst>
          <pc:docMk/>
          <pc:sldMk cId="1091487058" sldId="425"/>
        </pc:sldMkLst>
      </pc:sldChg>
      <pc:sldChg chg="addSp delSp modSp modNotes">
        <pc:chgData name="Guest User" userId="S::urn:spo:anon#2a33a7af5813a3d3dd9c8ca7d653b0563e92aa44fab96ca5e222a78f1ef436c4::" providerId="AD" clId="Web-{50274F29-142E-4171-8D7F-30A8C3CD6382}" dt="2018-06-15T06:46:41.118" v="293" actId="20577"/>
        <pc:sldMkLst>
          <pc:docMk/>
          <pc:sldMk cId="1708280110" sldId="428"/>
        </pc:sldMkLst>
        <pc:spChg chg="del">
          <ac:chgData name="Guest User" userId="S::urn:spo:anon#2a33a7af5813a3d3dd9c8ca7d653b0563e92aa44fab96ca5e222a78f1ef436c4::" providerId="AD" clId="Web-{50274F29-142E-4171-8D7F-30A8C3CD6382}" dt="2018-06-15T06:34:02.746" v="40" actId="20577"/>
          <ac:spMkLst>
            <pc:docMk/>
            <pc:sldMk cId="1708280110" sldId="428"/>
            <ac:spMk id="7" creationId="{00000000-0000-0000-0000-000000000000}"/>
          </ac:spMkLst>
        </pc:spChg>
        <pc:spChg chg="del">
          <ac:chgData name="Guest User" userId="S::urn:spo:anon#2a33a7af5813a3d3dd9c8ca7d653b0563e92aa44fab96ca5e222a78f1ef436c4::" providerId="AD" clId="Web-{50274F29-142E-4171-8D7F-30A8C3CD6382}" dt="2018-06-15T06:34:02.746" v="39" actId="20577"/>
          <ac:spMkLst>
            <pc:docMk/>
            <pc:sldMk cId="1708280110" sldId="428"/>
            <ac:spMk id="8" creationId="{00000000-0000-0000-0000-000000000000}"/>
          </ac:spMkLst>
        </pc:spChg>
        <pc:spChg chg="del">
          <ac:chgData name="Guest User" userId="S::urn:spo:anon#2a33a7af5813a3d3dd9c8ca7d653b0563e92aa44fab96ca5e222a78f1ef436c4::" providerId="AD" clId="Web-{50274F29-142E-4171-8D7F-30A8C3CD6382}" dt="2018-06-15T06:34:02.746" v="38" actId="20577"/>
          <ac:spMkLst>
            <pc:docMk/>
            <pc:sldMk cId="1708280110" sldId="428"/>
            <ac:spMk id="9" creationId="{00000000-0000-0000-0000-000000000000}"/>
          </ac:spMkLst>
        </pc:spChg>
        <pc:spChg chg="del">
          <ac:chgData name="Guest User" userId="S::urn:spo:anon#2a33a7af5813a3d3dd9c8ca7d653b0563e92aa44fab96ca5e222a78f1ef436c4::" providerId="AD" clId="Web-{50274F29-142E-4171-8D7F-30A8C3CD6382}" dt="2018-06-15T06:34:02.746" v="36" actId="20577"/>
          <ac:spMkLst>
            <pc:docMk/>
            <pc:sldMk cId="1708280110" sldId="428"/>
            <ac:spMk id="11" creationId="{00000000-0000-0000-0000-000000000000}"/>
          </ac:spMkLst>
        </pc:spChg>
        <pc:spChg chg="add mod">
          <ac:chgData name="Guest User" userId="S::urn:spo:anon#2a33a7af5813a3d3dd9c8ca7d653b0563e92aa44fab96ca5e222a78f1ef436c4::" providerId="AD" clId="Web-{50274F29-142E-4171-8D7F-30A8C3CD6382}" dt="2018-06-15T06:46:41.118" v="293" actId="20577"/>
          <ac:spMkLst>
            <pc:docMk/>
            <pc:sldMk cId="1708280110" sldId="428"/>
            <ac:spMk id="14" creationId="{E23C593C-94DE-42D1-A375-A6E795072FF1}"/>
          </ac:spMkLst>
        </pc:spChg>
        <pc:spChg chg="add mod">
          <ac:chgData name="Guest User" userId="S::urn:spo:anon#2a33a7af5813a3d3dd9c8ca7d653b0563e92aa44fab96ca5e222a78f1ef436c4::" providerId="AD" clId="Web-{50274F29-142E-4171-8D7F-30A8C3CD6382}" dt="2018-06-15T06:46:31.118" v="288" actId="1076"/>
          <ac:spMkLst>
            <pc:docMk/>
            <pc:sldMk cId="1708280110" sldId="428"/>
            <ac:spMk id="16" creationId="{C1790A4D-8E91-4D96-93E7-A07835C208AB}"/>
          </ac:spMkLst>
        </pc:spChg>
        <pc:spChg chg="add del mod">
          <ac:chgData name="Guest User" userId="S::urn:spo:anon#2a33a7af5813a3d3dd9c8ca7d653b0563e92aa44fab96ca5e222a78f1ef436c4::" providerId="AD" clId="Web-{50274F29-142E-4171-8D7F-30A8C3CD6382}" dt="2018-06-15T06:40:22.574" v="213" actId="20577"/>
          <ac:spMkLst>
            <pc:docMk/>
            <pc:sldMk cId="1708280110" sldId="428"/>
            <ac:spMk id="17" creationId="{71B95939-CB91-4214-B577-D17868AECE63}"/>
          </ac:spMkLst>
        </pc:spChg>
        <pc:spChg chg="add mod">
          <ac:chgData name="Guest User" userId="S::urn:spo:anon#2a33a7af5813a3d3dd9c8ca7d653b0563e92aa44fab96ca5e222a78f1ef436c4::" providerId="AD" clId="Web-{50274F29-142E-4171-8D7F-30A8C3CD6382}" dt="2018-06-15T06:46:27.165" v="281" actId="1076"/>
          <ac:spMkLst>
            <pc:docMk/>
            <pc:sldMk cId="1708280110" sldId="428"/>
            <ac:spMk id="18" creationId="{398B88C9-DD92-47B7-9605-B2B493E526E8}"/>
          </ac:spMkLst>
        </pc:spChg>
        <pc:spChg chg="add mod">
          <ac:chgData name="Guest User" userId="S::urn:spo:anon#2a33a7af5813a3d3dd9c8ca7d653b0563e92aa44fab96ca5e222a78f1ef436c4::" providerId="AD" clId="Web-{50274F29-142E-4171-8D7F-30A8C3CD6382}" dt="2018-06-15T06:46:27.181" v="282" actId="1076"/>
          <ac:spMkLst>
            <pc:docMk/>
            <pc:sldMk cId="1708280110" sldId="428"/>
            <ac:spMk id="19" creationId="{417E3A4A-5794-453E-A880-59C2903A0FC1}"/>
          </ac:spMkLst>
        </pc:spChg>
        <pc:spChg chg="add mod">
          <ac:chgData name="Guest User" userId="S::urn:spo:anon#2a33a7af5813a3d3dd9c8ca7d653b0563e92aa44fab96ca5e222a78f1ef436c4::" providerId="AD" clId="Web-{50274F29-142E-4171-8D7F-30A8C3CD6382}" dt="2018-06-15T06:46:27.196" v="283" actId="1076"/>
          <ac:spMkLst>
            <pc:docMk/>
            <pc:sldMk cId="1708280110" sldId="428"/>
            <ac:spMk id="20" creationId="{525B20FB-7BBC-47B3-A24E-9EF3673CC64C}"/>
          </ac:spMkLst>
        </pc:spChg>
        <pc:picChg chg="add del mod">
          <ac:chgData name="Guest User" userId="S::urn:spo:anon#2a33a7af5813a3d3dd9c8ca7d653b0563e92aa44fab96ca5e222a78f1ef436c4::" providerId="AD" clId="Web-{50274F29-142E-4171-8D7F-30A8C3CD6382}" dt="2018-06-15T06:34:09.605" v="45" actId="20577"/>
          <ac:picMkLst>
            <pc:docMk/>
            <pc:sldMk cId="1708280110" sldId="428"/>
            <ac:picMk id="2" creationId="{0E0FB953-3D09-49B9-AC07-23584DD3298E}"/>
          </ac:picMkLst>
        </pc:picChg>
        <pc:picChg chg="del">
          <ac:chgData name="Guest User" userId="S::urn:spo:anon#2a33a7af5813a3d3dd9c8ca7d653b0563e92aa44fab96ca5e222a78f1ef436c4::" providerId="AD" clId="Web-{50274F29-142E-4171-8D7F-30A8C3CD6382}" dt="2018-06-15T06:34:02.746" v="35" actId="20577"/>
          <ac:picMkLst>
            <pc:docMk/>
            <pc:sldMk cId="1708280110" sldId="428"/>
            <ac:picMk id="3" creationId="{00000000-0000-0000-0000-000000000000}"/>
          </ac:picMkLst>
        </pc:picChg>
        <pc:picChg chg="del">
          <ac:chgData name="Guest User" userId="S::urn:spo:anon#2a33a7af5813a3d3dd9c8ca7d653b0563e92aa44fab96ca5e222a78f1ef436c4::" providerId="AD" clId="Web-{50274F29-142E-4171-8D7F-30A8C3CD6382}" dt="2018-06-15T06:34:02.746" v="42" actId="20577"/>
          <ac:picMkLst>
            <pc:docMk/>
            <pc:sldMk cId="1708280110" sldId="428"/>
            <ac:picMk id="5" creationId="{00000000-0000-0000-0000-000000000000}"/>
          </ac:picMkLst>
        </pc:picChg>
        <pc:picChg chg="del">
          <ac:chgData name="Guest User" userId="S::urn:spo:anon#2a33a7af5813a3d3dd9c8ca7d653b0563e92aa44fab96ca5e222a78f1ef436c4::" providerId="AD" clId="Web-{50274F29-142E-4171-8D7F-30A8C3CD6382}" dt="2018-06-15T06:34:02.746" v="41" actId="20577"/>
          <ac:picMkLst>
            <pc:docMk/>
            <pc:sldMk cId="1708280110" sldId="428"/>
            <ac:picMk id="6" creationId="{00000000-0000-0000-0000-000000000000}"/>
          </ac:picMkLst>
        </pc:picChg>
        <pc:picChg chg="del">
          <ac:chgData name="Guest User" userId="S::urn:spo:anon#2a33a7af5813a3d3dd9c8ca7d653b0563e92aa44fab96ca5e222a78f1ef436c4::" providerId="AD" clId="Web-{50274F29-142E-4171-8D7F-30A8C3CD6382}" dt="2018-06-15T06:34:02.746" v="37" actId="20577"/>
          <ac:picMkLst>
            <pc:docMk/>
            <pc:sldMk cId="1708280110" sldId="428"/>
            <ac:picMk id="10" creationId="{00000000-0000-0000-0000-000000000000}"/>
          </ac:picMkLst>
        </pc:picChg>
        <pc:picChg chg="add del mod">
          <ac:chgData name="Guest User" userId="S::urn:spo:anon#2a33a7af5813a3d3dd9c8ca7d653b0563e92aa44fab96ca5e222a78f1ef436c4::" providerId="AD" clId="Web-{50274F29-142E-4171-8D7F-30A8C3CD6382}" dt="2018-06-15T06:35:22.542" v="47" actId="20577"/>
          <ac:picMkLst>
            <pc:docMk/>
            <pc:sldMk cId="1708280110" sldId="428"/>
            <ac:picMk id="12" creationId="{D0C4A385-38A0-430E-9D5C-1065BF2F997B}"/>
          </ac:picMkLst>
        </pc:picChg>
        <pc:picChg chg="add mod">
          <ac:chgData name="Guest User" userId="S::urn:spo:anon#2a33a7af5813a3d3dd9c8ca7d653b0563e92aa44fab96ca5e222a78f1ef436c4::" providerId="AD" clId="Web-{50274F29-142E-4171-8D7F-30A8C3CD6382}" dt="2018-06-15T06:46:27.196" v="284" actId="1076"/>
          <ac:picMkLst>
            <pc:docMk/>
            <pc:sldMk cId="1708280110" sldId="428"/>
            <ac:picMk id="21" creationId="{072DDF08-03B5-4864-8028-7C10B79505D1}"/>
          </ac:picMkLst>
        </pc:picChg>
        <pc:picChg chg="add mod">
          <ac:chgData name="Guest User" userId="S::urn:spo:anon#2a33a7af5813a3d3dd9c8ca7d653b0563e92aa44fab96ca5e222a78f1ef436c4::" providerId="AD" clId="Web-{50274F29-142E-4171-8D7F-30A8C3CD6382}" dt="2018-06-15T06:46:27.228" v="286" actId="1076"/>
          <ac:picMkLst>
            <pc:docMk/>
            <pc:sldMk cId="1708280110" sldId="428"/>
            <ac:picMk id="23" creationId="{20103BEB-CE62-4E07-ABFC-8700014EB848}"/>
          </ac:picMkLst>
        </pc:picChg>
        <pc:picChg chg="add mod">
          <ac:chgData name="Guest User" userId="S::urn:spo:anon#2a33a7af5813a3d3dd9c8ca7d653b0563e92aa44fab96ca5e222a78f1ef436c4::" providerId="AD" clId="Web-{50274F29-142E-4171-8D7F-30A8C3CD6382}" dt="2018-06-15T06:46:27.212" v="285" actId="1076"/>
          <ac:picMkLst>
            <pc:docMk/>
            <pc:sldMk cId="1708280110" sldId="428"/>
            <ac:picMk id="25" creationId="{BB9D25BB-7B0B-4B44-AB51-68ECEB3CAA03}"/>
          </ac:picMkLst>
        </pc:picChg>
      </pc:sldChg>
      <pc:sldChg chg="modSp">
        <pc:chgData name="Guest User" userId="S::urn:spo:anon#2a33a7af5813a3d3dd9c8ca7d653b0563e92aa44fab96ca5e222a78f1ef436c4::" providerId="AD" clId="Web-{50274F29-142E-4171-8D7F-30A8C3CD6382}" dt="2018-06-15T06:32:00.450" v="15" actId="20577"/>
        <pc:sldMkLst>
          <pc:docMk/>
          <pc:sldMk cId="83324135" sldId="449"/>
        </pc:sldMkLst>
        <pc:spChg chg="mod">
          <ac:chgData name="Guest User" userId="S::urn:spo:anon#2a33a7af5813a3d3dd9c8ca7d653b0563e92aa44fab96ca5e222a78f1ef436c4::" providerId="AD" clId="Web-{50274F29-142E-4171-8D7F-30A8C3CD6382}" dt="2018-06-15T06:32:00.450" v="15" actId="20577"/>
          <ac:spMkLst>
            <pc:docMk/>
            <pc:sldMk cId="83324135" sldId="449"/>
            <ac:spMk id="5" creationId="{00000000-0000-0000-0000-000000000000}"/>
          </ac:spMkLst>
        </pc:spChg>
      </pc:sldChg>
      <pc:sldChg chg="modSp">
        <pc:chgData name="Guest User" userId="S::urn:spo:anon#2a33a7af5813a3d3dd9c8ca7d653b0563e92aa44fab96ca5e222a78f1ef436c4::" providerId="AD" clId="Web-{50274F29-142E-4171-8D7F-30A8C3CD6382}" dt="2018-06-15T06:31:25.825" v="11" actId="14100"/>
        <pc:sldMkLst>
          <pc:docMk/>
          <pc:sldMk cId="3647601356" sldId="450"/>
        </pc:sldMkLst>
        <pc:spChg chg="mod">
          <ac:chgData name="Guest User" userId="S::urn:spo:anon#2a33a7af5813a3d3dd9c8ca7d653b0563e92aa44fab96ca5e222a78f1ef436c4::" providerId="AD" clId="Web-{50274F29-142E-4171-8D7F-30A8C3CD6382}" dt="2018-06-15T06:31:25.825" v="11" actId="14100"/>
          <ac:spMkLst>
            <pc:docMk/>
            <pc:sldMk cId="3647601356" sldId="450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2728514"/>
          </a:xfrm>
          <a:prstGeom prst="rect">
            <a:avLst/>
          </a:prstGeom>
        </p:spPr>
        <p:txBody>
          <a:bodyPr vert="horz" lIns="191128" tIns="95564" rIns="191128" bIns="95564" rtlCol="0"/>
          <a:lstStyle>
            <a:lvl1pPr algn="l">
              <a:defRPr sz="25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2728514"/>
          </a:xfrm>
          <a:prstGeom prst="rect">
            <a:avLst/>
          </a:prstGeom>
        </p:spPr>
        <p:txBody>
          <a:bodyPr vert="horz" lIns="191128" tIns="95564" rIns="191128" bIns="95564" rtlCol="0"/>
          <a:lstStyle>
            <a:lvl1pPr algn="r">
              <a:defRPr sz="2500"/>
            </a:lvl1pPr>
          </a:lstStyle>
          <a:p>
            <a:fld id="{B6C2BD3B-2DCF-401C-BBD5-016D983CE0AD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-7270750" y="6797675"/>
            <a:ext cx="24468138" cy="1835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1128" tIns="95564" rIns="191128" bIns="95564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26171049"/>
            <a:ext cx="7941310" cy="21412676"/>
          </a:xfrm>
          <a:prstGeom prst="rect">
            <a:avLst/>
          </a:prstGeom>
        </p:spPr>
        <p:txBody>
          <a:bodyPr vert="horz" lIns="191128" tIns="95564" rIns="191128" bIns="9556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51652895"/>
            <a:ext cx="4301543" cy="2728508"/>
          </a:xfrm>
          <a:prstGeom prst="rect">
            <a:avLst/>
          </a:prstGeom>
        </p:spPr>
        <p:txBody>
          <a:bodyPr vert="horz" lIns="191128" tIns="95564" rIns="191128" bIns="95564" rtlCol="0" anchor="b"/>
          <a:lstStyle>
            <a:lvl1pPr algn="l">
              <a:defRPr sz="25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51652895"/>
            <a:ext cx="4301543" cy="2728508"/>
          </a:xfrm>
          <a:prstGeom prst="rect">
            <a:avLst/>
          </a:prstGeom>
        </p:spPr>
        <p:txBody>
          <a:bodyPr vert="horz" lIns="191128" tIns="95564" rIns="191128" bIns="95564" rtlCol="0" anchor="b"/>
          <a:lstStyle>
            <a:lvl1pPr algn="r">
              <a:defRPr sz="2500"/>
            </a:lvl1pPr>
          </a:lstStyle>
          <a:p>
            <a:fld id="{6D0383A2-D6BD-4D52-9F91-CE8172D96FE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85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911279">
              <a:defRPr/>
            </a:pPr>
            <a:r>
              <a:rPr lang="zh-TW" altLang="zh-HK" sz="2500" dirty="0"/>
              <a:t>最初為熱帶低氣壓的「伊代」在兩周之前在莫桑比克中部</a:t>
            </a:r>
            <a:r>
              <a:rPr lang="zh-HK" altLang="zh-HK" sz="2500" dirty="0"/>
              <a:t>首次</a:t>
            </a:r>
            <a:r>
              <a:rPr lang="zh-TW" altLang="zh-HK" sz="2500" dirty="0"/>
              <a:t>登錄，</a:t>
            </a:r>
            <a:r>
              <a:rPr lang="zh-HK" altLang="zh-HK" sz="2500" dirty="0"/>
              <a:t>並</a:t>
            </a:r>
            <a:r>
              <a:rPr lang="zh-TW" altLang="zh-HK" sz="2500" dirty="0"/>
              <a:t>對太特</a:t>
            </a:r>
            <a:r>
              <a:rPr lang="en-US" altLang="zh-HK" sz="2500" dirty="0"/>
              <a:t>(</a:t>
            </a:r>
            <a:r>
              <a:rPr lang="en-US" altLang="zh-HK" sz="2500" dirty="0" err="1"/>
              <a:t>Tete</a:t>
            </a:r>
            <a:r>
              <a:rPr lang="en-US" altLang="zh-HK" sz="2500" dirty="0"/>
              <a:t>)</a:t>
            </a:r>
            <a:r>
              <a:rPr lang="zh-TW" altLang="zh-HK" sz="2500" dirty="0"/>
              <a:t>及贊比西亞</a:t>
            </a:r>
            <a:r>
              <a:rPr lang="en-US" altLang="zh-HK" sz="2500" dirty="0"/>
              <a:t>(</a:t>
            </a:r>
            <a:r>
              <a:rPr lang="en-US" altLang="zh-HK" sz="2500" dirty="0" err="1"/>
              <a:t>Zambezia</a:t>
            </a:r>
            <a:r>
              <a:rPr lang="en-US" altLang="zh-HK" sz="2500" dirty="0"/>
              <a:t>)</a:t>
            </a:r>
            <a:r>
              <a:rPr lang="zh-TW" altLang="zh-HK" sz="2500" dirty="0"/>
              <a:t>兩個省份造成大範圍水災，影響</a:t>
            </a:r>
            <a:r>
              <a:rPr lang="zh-HK" altLang="zh-HK" sz="2500" dirty="0"/>
              <a:t>近</a:t>
            </a:r>
            <a:r>
              <a:rPr lang="en-US" altLang="zh-HK" sz="2500" dirty="0"/>
              <a:t>12</a:t>
            </a:r>
            <a:r>
              <a:rPr lang="zh-TW" altLang="zh-HK" sz="2500" dirty="0"/>
              <a:t>萬人。</a:t>
            </a:r>
            <a:endParaRPr lang="en-US" altLang="zh-TW" sz="2500" dirty="0"/>
          </a:p>
          <a:p>
            <a:pPr defTabSz="1911279">
              <a:defRPr/>
            </a:pPr>
            <a:r>
              <a:rPr lang="zh-HK" altLang="zh-HK" sz="2500" dirty="0"/>
              <a:t>「</a:t>
            </a:r>
            <a:r>
              <a:rPr lang="zh-TW" altLang="zh-HK" sz="2500" dirty="0"/>
              <a:t>伊代</a:t>
            </a:r>
            <a:r>
              <a:rPr lang="zh-HK" altLang="zh-HK" sz="2500" dirty="0"/>
              <a:t>」</a:t>
            </a:r>
            <a:r>
              <a:rPr lang="zh-TW" altLang="zh-HK" sz="2500" dirty="0"/>
              <a:t>及後向海移動，並</a:t>
            </a:r>
            <a:r>
              <a:rPr lang="zh-HK" altLang="zh-HK" sz="2500" dirty="0"/>
              <a:t>增強</a:t>
            </a:r>
            <a:r>
              <a:rPr lang="zh-TW" altLang="zh-HK" sz="2500" dirty="0"/>
              <a:t>成</a:t>
            </a:r>
            <a:r>
              <a:rPr lang="zh-HK" altLang="zh-HK" sz="2500" dirty="0"/>
              <a:t>為</a:t>
            </a:r>
            <a:r>
              <a:rPr lang="zh-TW" altLang="zh-HK" sz="2500" dirty="0"/>
              <a:t>熱帶氣旋</a:t>
            </a:r>
            <a:r>
              <a:rPr lang="zh-HK" altLang="zh-HK" sz="2500" dirty="0"/>
              <a:t>，</a:t>
            </a:r>
            <a:r>
              <a:rPr lang="zh-TW" altLang="zh-HK" sz="2500" dirty="0"/>
              <a:t>以每小時</a:t>
            </a:r>
            <a:r>
              <a:rPr lang="en-US" altLang="zh-HK" sz="2500" dirty="0"/>
              <a:t>150</a:t>
            </a:r>
            <a:r>
              <a:rPr lang="zh-TW" altLang="zh-HK" sz="2500" dirty="0"/>
              <a:t>公里的速度</a:t>
            </a:r>
            <a:r>
              <a:rPr lang="zh-HK" altLang="zh-HK" sz="2500" dirty="0"/>
              <a:t>再次吹</a:t>
            </a:r>
            <a:r>
              <a:rPr lang="zh-TW" altLang="zh-HK" sz="2500" dirty="0"/>
              <a:t>向莫桑比克，</a:t>
            </a:r>
            <a:r>
              <a:rPr lang="zh-HK" altLang="zh-HK" sz="2500" dirty="0"/>
              <a:t>並</a:t>
            </a:r>
            <a:r>
              <a:rPr lang="zh-TW" altLang="zh-HK" sz="2500" dirty="0"/>
              <a:t>在</a:t>
            </a:r>
            <a:r>
              <a:rPr lang="en-US" altLang="zh-HK" sz="2500" dirty="0"/>
              <a:t>3</a:t>
            </a:r>
            <a:r>
              <a:rPr lang="zh-TW" altLang="zh-HK" sz="2500" dirty="0"/>
              <a:t>月</a:t>
            </a:r>
            <a:r>
              <a:rPr lang="en-US" altLang="zh-HK" sz="2500" dirty="0"/>
              <a:t>15</a:t>
            </a:r>
            <a:r>
              <a:rPr lang="zh-TW" altLang="zh-HK" sz="2500" dirty="0"/>
              <a:t>日當地時間淩晨</a:t>
            </a:r>
            <a:r>
              <a:rPr lang="zh-HK" altLang="zh-HK" sz="2500" dirty="0"/>
              <a:t>正面吹襲</a:t>
            </a:r>
            <a:r>
              <a:rPr lang="zh-TW" altLang="zh-HK" sz="2500" dirty="0"/>
              <a:t>莫桑比克</a:t>
            </a:r>
            <a:r>
              <a:rPr lang="zh-TW" altLang="en-US" sz="2500" dirty="0"/>
              <a:t>、</a:t>
            </a:r>
            <a:r>
              <a:rPr lang="zh-TW" altLang="zh-HK" sz="2500" dirty="0"/>
              <a:t>津巴布韋和馬拉維</a:t>
            </a:r>
            <a:r>
              <a:rPr lang="zh-TW" altLang="en-US" sz="2500" dirty="0"/>
              <a:t>。</a:t>
            </a:r>
            <a:endParaRPr lang="zh-TW" altLang="zh-HK" sz="2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83A2-D6BD-4D52-9F91-CE8172D96FE8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752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83A2-D6BD-4D52-9F91-CE8172D96FE8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500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2500"/>
              <a:t> </a:t>
            </a:r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HK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83A2-D6BD-4D52-9F91-CE8172D96FE8}" type="slidenum">
              <a:rPr lang="zh-HK" altLang="en-US" smtClean="0"/>
              <a:pPr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001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83A2-D6BD-4D52-9F91-CE8172D96FE8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30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500" dirty="0"/>
              <a:t>由於當地的基礎設施受到嚴重破壞，使當地缺乏乾淨食水、衛生設施、道路中斷，加上居民的家園受到嚴重破壞，在各種設施及物資短缺的情況下，嚴重威脅到災區居民的生命安全。</a:t>
            </a:r>
          </a:p>
          <a:p>
            <a:r>
              <a:rPr lang="zh-TW" altLang="en-US" sz="2500" dirty="0"/>
              <a:t>天氣預測大雨將在未來</a:t>
            </a:r>
            <a:r>
              <a:rPr lang="en-US" altLang="zh-TW" sz="2500" dirty="0"/>
              <a:t>10</a:t>
            </a:r>
            <a:r>
              <a:rPr lang="zh-TW" altLang="en-US" sz="2500" dirty="0"/>
              <a:t>日持續，估計將為受災群眾帶來更大的影響。</a:t>
            </a:r>
            <a:endParaRPr lang="en-US" altLang="zh-TW" sz="2500" dirty="0"/>
          </a:p>
          <a:p>
            <a:r>
              <a:rPr lang="zh-TW" altLang="en-US" sz="2500" dirty="0"/>
              <a:t>在熱帶氣旋吹襲之前，三個國家已面對霍亂問題，風災引起的水源和環境污染，更大大增加了公共衛生風險。</a:t>
            </a:r>
            <a:endParaRPr lang="en-US" altLang="zh-TW" sz="2500" dirty="0"/>
          </a:p>
          <a:p>
            <a:r>
              <a:rPr lang="zh-TW" altLang="en-US" sz="2500" dirty="0"/>
              <a:t>而且，主要以農耕和畜牧業為生的受災群眾亦因為今次風災而失去生計，未來的糧食供應將受到嚴重威脅。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83A2-D6BD-4D52-9F91-CE8172D96FE8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905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2500" dirty="0"/>
              <a:t>當地政府及各救災組織正在日以繼夜地在災區進行搜救行動，受災社區現正急切需要糧食、安全飲用水、緊急安置和醫療服務。</a:t>
            </a:r>
            <a:endParaRPr lang="en-US" altLang="zh-TW" sz="2500" dirty="0"/>
          </a:p>
          <a:p>
            <a:pPr lvl="0"/>
            <a:r>
              <a:rPr lang="zh-TW" altLang="en-US" sz="2500" dirty="0"/>
              <a:t>國際紅十字會已於本年</a:t>
            </a:r>
            <a:r>
              <a:rPr lang="en-US" altLang="zh-TW" sz="2500" dirty="0"/>
              <a:t>3</a:t>
            </a:r>
            <a:r>
              <a:rPr lang="zh-TW" altLang="en-US" sz="2500" dirty="0"/>
              <a:t>月</a:t>
            </a:r>
            <a:r>
              <a:rPr lang="en-US" altLang="zh-TW" sz="2500" dirty="0"/>
              <a:t>14</a:t>
            </a:r>
            <a:r>
              <a:rPr lang="zh-TW" altLang="en-US" sz="2500" dirty="0"/>
              <a:t>日從其緊急賑災金撥款共</a:t>
            </a:r>
            <a:r>
              <a:rPr lang="en-US" altLang="zh-TW" sz="2500" dirty="0"/>
              <a:t>269</a:t>
            </a:r>
            <a:r>
              <a:rPr lang="zh-TW" altLang="en-US" sz="2500" dirty="0"/>
              <a:t>萬港元，支持當地儲備救援物資及預備救援隊伍等備災工作；並發出緊急呼籲，希望籌集</a:t>
            </a:r>
            <a:r>
              <a:rPr lang="en-US" altLang="zh-TW" sz="2500" dirty="0"/>
              <a:t>7,800</a:t>
            </a:r>
            <a:r>
              <a:rPr lang="zh-TW" altLang="en-US" sz="2500" dirty="0"/>
              <a:t>萬港元善款，為</a:t>
            </a:r>
            <a:r>
              <a:rPr lang="en-US" altLang="zh-TW" sz="2500" dirty="0"/>
              <a:t>75,000</a:t>
            </a:r>
            <a:r>
              <a:rPr lang="zh-TW" altLang="en-US" sz="2500" dirty="0"/>
              <a:t>人提供賑災及災後恢復服務。此外，國際紅十字會正提供以下援助：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2500" dirty="0"/>
              <a:t>－紅十字會的評估隊伍正在受災地區評估災情，並可能會因應災情提升救援行動的範圍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2500" dirty="0"/>
              <a:t>－支援食水及衞生設備的專業救援隊伍正前往受災地區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2500" dirty="0"/>
              <a:t>－調動更多救援物資，為受影響人士提供基本所需</a:t>
            </a:r>
            <a:endParaRPr lang="zh-TW" altLang="zh-HK" sz="2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83A2-D6BD-4D52-9F91-CE8172D96FE8}" type="slidenum">
              <a:rPr lang="zh-HK" altLang="en-US" smtClean="0"/>
              <a:pPr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566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TW" altLang="zh-HK" sz="2500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83A2-D6BD-4D52-9F91-CE8172D96FE8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529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TW" altLang="zh-HK" sz="2500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83A2-D6BD-4D52-9F91-CE8172D96FE8}" type="slidenum">
              <a:rPr lang="zh-HK" altLang="en-US" smtClean="0"/>
              <a:pPr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56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500" dirty="0"/>
              <a:t>香港紅十字會已緊急撥款</a:t>
            </a:r>
            <a:r>
              <a:rPr lang="en-US" altLang="zh-TW" sz="2500" dirty="0"/>
              <a:t>20</a:t>
            </a:r>
            <a:r>
              <a:rPr lang="zh-TW" altLang="en-US" sz="2500" dirty="0"/>
              <a:t>萬港元支持國際紅十字會和莫桑比克紅十字會在當地的賑災工作。</a:t>
            </a:r>
            <a:endParaRPr lang="en-US" altLang="zh-TW" sz="2500" dirty="0"/>
          </a:p>
          <a:p>
            <a:r>
              <a:rPr lang="zh-TW" altLang="en-US" sz="2500" dirty="0"/>
              <a:t>同時，香港紅十字會在港提供緊急尋人服務，協助有需要人士尋找在災區失去聯絡的家人。</a:t>
            </a:r>
            <a:endParaRPr lang="en-US" altLang="zh-TW" sz="2500" dirty="0"/>
          </a:p>
          <a:p>
            <a:r>
              <a:rPr lang="zh-TW" altLang="en-US" sz="2500" dirty="0"/>
              <a:t>香港紅十字會現正密切留意事態發展，並與國際紅十字會及當地紅十字會保持緊密聯繫，因應受影響人士的實際需要，提供多方面的人道支援。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83A2-D6BD-4D52-9F91-CE8172D96FE8}" type="slidenum">
              <a:rPr lang="zh-HK" altLang="en-US" smtClean="0"/>
              <a:pPr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310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250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83A2-D6BD-4D52-9F91-CE8172D96FE8}" type="slidenum">
              <a:rPr lang="zh-HK" altLang="en-US" smtClean="0"/>
              <a:pPr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7470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50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83A2-D6BD-4D52-9F91-CE8172D96FE8}" type="slidenum">
              <a:rPr lang="zh-HK" altLang="en-US" smtClean="0"/>
              <a:pPr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997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01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174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707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652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055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927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992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91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047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299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431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DBE1-9DE4-4572-96CA-53BB10C5C4C9}" type="datetimeFigureOut">
              <a:rPr lang="zh-HK" altLang="en-US" smtClean="0"/>
              <a:pPr/>
              <a:t>23/3/2019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58F0-56DA-464D-A307-AF3A1C16CA55}" type="slidenum">
              <a:rPr lang="zh-HK" altLang="en-US" smtClean="0"/>
              <a:pPr/>
              <a:t>‹#›</a:t>
            </a:fld>
            <a:endParaRPr lang="zh-HK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802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ross.org.h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069"/>
            <a:ext cx="9145078" cy="51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208887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人們有什麼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人道需要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42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</p:spPr>
      </p:pic>
      <p:sp>
        <p:nvSpPr>
          <p:cNvPr id="6" name="矩形 5"/>
          <p:cNvSpPr/>
          <p:nvPr/>
        </p:nvSpPr>
        <p:spPr>
          <a:xfrm>
            <a:off x="-2" y="5181132"/>
            <a:ext cx="9144000" cy="105131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搜救行動仍然繼續，人們急需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安全食水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衛生設施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緊急居所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基本生活物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醫療服務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6563" y="635624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HK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IFRC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59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208887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人們現時得到甚麼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人道援助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95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628650" y="13109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現時提供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人道援助</a:t>
            </a:r>
            <a:endParaRPr lang="zh-HK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172078" y="1338672"/>
            <a:ext cx="6799843" cy="3608870"/>
            <a:chOff x="624606" y="1086746"/>
            <a:chExt cx="6799843" cy="3608870"/>
          </a:xfrm>
        </p:grpSpPr>
        <p:sp>
          <p:nvSpPr>
            <p:cNvPr id="13" name="文字方塊 12"/>
            <p:cNvSpPr txBox="1"/>
            <p:nvPr/>
          </p:nvSpPr>
          <p:spPr>
            <a:xfrm>
              <a:off x="1924818" y="2685027"/>
              <a:ext cx="2272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安全食水</a:t>
              </a:r>
              <a:endParaRPr lang="zh-HK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902989" y="3869799"/>
              <a:ext cx="23064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生活必需品</a:t>
              </a:r>
              <a:endParaRPr lang="zh-HK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589384" y="2685027"/>
              <a:ext cx="1835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臨時居所</a:t>
              </a:r>
              <a:endParaRPr lang="zh-HK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589384" y="1412749"/>
              <a:ext cx="1835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醫療服務</a:t>
              </a:r>
              <a:endParaRPr lang="zh-HK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589384" y="3869798"/>
              <a:ext cx="1835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尋人服務</a:t>
              </a:r>
              <a:endParaRPr lang="zh-HK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924818" y="1490704"/>
              <a:ext cx="1835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搜索拯救</a:t>
              </a:r>
              <a:endParaRPr lang="zh-HK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624606" y="1086746"/>
              <a:ext cx="4781110" cy="3608870"/>
              <a:chOff x="624606" y="1086746"/>
              <a:chExt cx="4781110" cy="3608870"/>
            </a:xfrm>
          </p:grpSpPr>
          <p:grpSp>
            <p:nvGrpSpPr>
              <p:cNvPr id="3" name="群組 2"/>
              <p:cNvGrpSpPr/>
              <p:nvPr/>
            </p:nvGrpSpPr>
            <p:grpSpPr>
              <a:xfrm>
                <a:off x="628650" y="1086746"/>
                <a:ext cx="4777066" cy="3608870"/>
                <a:chOff x="628650" y="1086746"/>
                <a:chExt cx="4777066" cy="3608870"/>
              </a:xfrm>
            </p:grpSpPr>
            <p:pic>
              <p:nvPicPr>
                <p:cNvPr id="8" name="內容版面配置區 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28650" y="2409098"/>
                  <a:ext cx="1296171" cy="1136635"/>
                </a:xfrm>
                <a:prstGeom prst="rect">
                  <a:avLst/>
                </a:prstGeom>
              </p:spPr>
            </p:pic>
            <p:pic>
              <p:nvPicPr>
                <p:cNvPr id="10" name="圖片 9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57329" y="3545733"/>
                  <a:ext cx="710838" cy="1149883"/>
                </a:xfrm>
                <a:prstGeom prst="rect">
                  <a:avLst/>
                </a:prstGeom>
              </p:spPr>
            </p:pic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304838" y="2440680"/>
                  <a:ext cx="914400" cy="990600"/>
                </a:xfrm>
                <a:prstGeom prst="rect">
                  <a:avLst/>
                </a:prstGeom>
              </p:spPr>
            </p:pic>
            <p:pic>
              <p:nvPicPr>
                <p:cNvPr id="22" name="圖片 21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300430" y="3657246"/>
                  <a:ext cx="1105286" cy="1038370"/>
                </a:xfrm>
                <a:prstGeom prst="rect">
                  <a:avLst/>
                </a:prstGeom>
              </p:spPr>
            </p:pic>
            <p:pic>
              <p:nvPicPr>
                <p:cNvPr id="4" name="圖片 3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484" t="44982" r="46613" b="41541"/>
                <a:stretch/>
              </p:blipFill>
              <p:spPr>
                <a:xfrm>
                  <a:off x="4056427" y="1086746"/>
                  <a:ext cx="1349289" cy="1294216"/>
                </a:xfrm>
                <a:prstGeom prst="rect">
                  <a:avLst/>
                </a:prstGeom>
              </p:spPr>
            </p:pic>
          </p:grpSp>
          <p:pic>
            <p:nvPicPr>
              <p:cNvPr id="5" name="圖片 4"/>
              <p:cNvPicPr>
                <a:picLocks noChangeAspect="1"/>
              </p:cNvPicPr>
              <p:nvPr/>
            </p:nvPicPr>
            <p:blipFill rotWithShape="1">
              <a:blip r:embed="rId8"/>
              <a:srcRect l="38871" t="41255" r="54194" b="48709"/>
              <a:stretch/>
            </p:blipFill>
            <p:spPr>
              <a:xfrm>
                <a:off x="624606" y="1254394"/>
                <a:ext cx="1299083" cy="10573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475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 b="6881"/>
          <a:stretch/>
        </p:blipFill>
        <p:spPr>
          <a:xfrm>
            <a:off x="0" y="1268361"/>
            <a:ext cx="9144000" cy="5589639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628650" y="1310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國際紅十字會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人道援助</a:t>
            </a:r>
            <a:endParaRPr lang="zh-HK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54946" y="6017689"/>
            <a:ext cx="3688227" cy="52322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提供救援物資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6563" y="635624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HK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IFRC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418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/>
          <a:stretch/>
        </p:blipFill>
        <p:spPr>
          <a:xfrm>
            <a:off x="0" y="1390506"/>
            <a:ext cx="9144000" cy="5467494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628650" y="1310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國際紅十字會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人道援助</a:t>
            </a:r>
            <a:endParaRPr lang="zh-HK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54946" y="6017689"/>
            <a:ext cx="3688227" cy="52322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協助尋找失散家屬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6563" y="635624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HK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IFRC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955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208887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香港紅十字會採取了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人道行動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00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936716" y="1600319"/>
            <a:ext cx="3270568" cy="3818819"/>
            <a:chOff x="3030116" y="1408590"/>
            <a:chExt cx="3270568" cy="381881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10" t="29840" r="45275" b="58400"/>
            <a:stretch/>
          </p:blipFill>
          <p:spPr>
            <a:xfrm>
              <a:off x="3060324" y="1408590"/>
              <a:ext cx="1368152" cy="136815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48" t="44120" r="46220" b="42441"/>
            <a:stretch/>
          </p:blipFill>
          <p:spPr>
            <a:xfrm>
              <a:off x="3030116" y="3967269"/>
              <a:ext cx="1338899" cy="1260140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4428476" y="1800278"/>
              <a:ext cx="1835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撥款支援</a:t>
              </a:r>
              <a:endParaRPr lang="zh-HK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428476" y="4304951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持續關注</a:t>
              </a:r>
              <a:endParaRPr lang="zh-HK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79" t="39627" r="42179" b="47260"/>
            <a:stretch/>
          </p:blipFill>
          <p:spPr>
            <a:xfrm>
              <a:off x="3119785" y="2604154"/>
              <a:ext cx="1249230" cy="1427691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4409904" y="3025611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尋人服務</a:t>
              </a:r>
              <a:endParaRPr lang="zh-HK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標題 1"/>
          <p:cNvSpPr txBox="1">
            <a:spLocks/>
          </p:cNvSpPr>
          <p:nvPr/>
        </p:nvSpPr>
        <p:spPr>
          <a:xfrm>
            <a:off x="628650" y="1310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香港紅十字會提供的</a:t>
            </a:r>
            <a:r>
              <a:rPr lang="zh-TW" altLang="en-US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人道援助</a:t>
            </a:r>
            <a:endParaRPr lang="zh-HK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707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2548" y="2262164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7.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為受災人士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8696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7.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我們可以為受災人士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做甚麼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5631" y="198171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人類最大的敵人不是武器，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也不是災害，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自私、冷漠和灰心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53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1.</a:t>
            </a:r>
            <a:r>
              <a:rPr lang="zh-TW" altLang="en-US" b="1" dirty="0"/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風災發生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在哪裡？</a:t>
            </a:r>
            <a:endParaRPr lang="zh-HK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930"/>
            <a:ext cx="9144000" cy="5132070"/>
          </a:xfrm>
        </p:spPr>
      </p:pic>
      <p:sp>
        <p:nvSpPr>
          <p:cNvPr id="12" name="矩形 11"/>
          <p:cNvSpPr/>
          <p:nvPr/>
        </p:nvSpPr>
        <p:spPr>
          <a:xfrm>
            <a:off x="1515396" y="3631883"/>
            <a:ext cx="6113207" cy="13201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熱帶氣旋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伊代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日當地時間正面吹襲非洲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莫桑比克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津巴布韋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馬拉維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66563" y="635624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HK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IFRC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89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7.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我們可以為受災人士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做甚麼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8650" y="4512200"/>
            <a:ext cx="377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hlinkClick r:id="rId3"/>
              </a:rPr>
              <a:t>www.redcross.org.hk</a:t>
            </a: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482950" y="1978060"/>
            <a:ext cx="67400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HK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捐款</a:t>
            </a:r>
            <a:endParaRPr lang="en-US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支票捐款</a:t>
            </a:r>
            <a:r>
              <a:rPr lang="en-US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以抬頭「香港</a:t>
            </a:r>
            <a:r>
              <a:rPr lang="zh-HK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紅十字會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非洲賑災金</a:t>
            </a:r>
            <a:r>
              <a:rPr lang="zh-HK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HK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之劃線支票寄回本</a:t>
            </a:r>
            <a:r>
              <a:rPr lang="zh-HK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銀行入數</a:t>
            </a:r>
            <a:r>
              <a:rPr lang="en-US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直接存入「香港紅十字會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非洲賑災金</a:t>
            </a:r>
            <a:r>
              <a:rPr lang="zh-HK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HK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滙豐銀行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(HSBC)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戶口號碼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801-244088-001</a:t>
            </a:r>
          </a:p>
          <a:p>
            <a:endParaRPr lang="zh-HK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7271817" y="2258361"/>
            <a:ext cx="1742272" cy="2438505"/>
            <a:chOff x="7311453" y="2160228"/>
            <a:chExt cx="1742272" cy="2438505"/>
          </a:xfrm>
        </p:grpSpPr>
        <p:sp>
          <p:nvSpPr>
            <p:cNvPr id="5" name="矩形 4"/>
            <p:cNvSpPr/>
            <p:nvPr/>
          </p:nvSpPr>
          <p:spPr>
            <a:xfrm>
              <a:off x="7368663" y="2160228"/>
              <a:ext cx="1627853" cy="24385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/>
            <a:srcRect l="31451" t="41541" r="55968" b="36667"/>
            <a:stretch/>
          </p:blipFill>
          <p:spPr>
            <a:xfrm>
              <a:off x="7511537" y="3144711"/>
              <a:ext cx="1342104" cy="130769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7311453" y="2341289"/>
              <a:ext cx="17422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Donate Now</a:t>
              </a:r>
            </a:p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立即捐款</a:t>
              </a:r>
              <a:endParaRPr lang="zh-HK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0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關心事態發展</a:t>
            </a:r>
            <a:endParaRPr lang="en-US" altLang="zh-TW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廣傳消息引起更多人的關注</a:t>
            </a:r>
            <a:endParaRPr lang="en-US" altLang="zh-TW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鼓勵更多人作出人道關懷</a:t>
            </a:r>
            <a:endParaRPr lang="en-US" altLang="zh-TW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力所能及採取人道行動作出回應</a:t>
            </a:r>
            <a:endParaRPr lang="zh-HK" altLang="en-US"/>
          </a:p>
        </p:txBody>
      </p:sp>
      <p:pic>
        <p:nvPicPr>
          <p:cNvPr id="6" name="圖片 4" descr="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58458"/>
            <a:ext cx="4968552" cy="5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7.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我們可以為受災人士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做甚麼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sp>
        <p:nvSpPr>
          <p:cNvPr id="7" name="矩形 6"/>
          <p:cNvSpPr/>
          <p:nvPr/>
        </p:nvSpPr>
        <p:spPr>
          <a:xfrm>
            <a:off x="1686911" y="2380592"/>
            <a:ext cx="3153104" cy="37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431943" y="2305859"/>
            <a:ext cx="2120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香港紅十字會</a:t>
            </a:r>
            <a:endParaRPr lang="zh-HK" altLang="en-US" sz="2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6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8024" y="2238562"/>
            <a:ext cx="8696488" cy="2937292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4000" b="1" cap="all" dirty="0">
                <a:ln w="9525" cmpd="sng">
                  <a:noFill/>
                  <a:prstDash val="solid"/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所有人</a:t>
            </a:r>
            <a:r>
              <a:rPr lang="zh-TW" altLang="en-US" sz="4000" b="1" cap="all" dirty="0">
                <a:ln w="9525" cmpd="sng">
                  <a:noFill/>
                  <a:prstDash val="solid"/>
                </a:ln>
                <a:latin typeface="微軟正黑體" pitchFamily="34" charset="-120"/>
                <a:ea typeface="微軟正黑體" pitchFamily="34" charset="-120"/>
              </a:rPr>
              <a:t>，都能在各自的領域，</a:t>
            </a:r>
            <a:endParaRPr lang="en-US" altLang="zh-TW" sz="4000" b="1" cap="all" dirty="0">
              <a:ln w="9525" cmpd="sng">
                <a:noFill/>
                <a:prstDash val="solid"/>
              </a:ln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4000" b="1" cap="all" dirty="0">
                <a:ln w="9525" cmpd="sng">
                  <a:noFill/>
                  <a:prstDash val="solid"/>
                </a:ln>
                <a:latin typeface="微軟正黑體" pitchFamily="34" charset="-120"/>
                <a:ea typeface="微軟正黑體" pitchFamily="34" charset="-120"/>
              </a:rPr>
              <a:t>　用不同的方式，</a:t>
            </a:r>
            <a:r>
              <a:rPr lang="zh-TW" altLang="en-US" sz="4000" b="1" cap="all" dirty="0">
                <a:ln w="9525" cmpd="sng">
                  <a:noFill/>
                  <a:prstDash val="solid"/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力所能及</a:t>
            </a:r>
            <a:r>
              <a:rPr lang="zh-TW" altLang="en-US" sz="4000" b="1" cap="all" dirty="0">
                <a:ln w="9525" cmpd="sng">
                  <a:noFill/>
                  <a:prstDash val="solid"/>
                </a:ln>
                <a:latin typeface="微軟正黑體" pitchFamily="34" charset="-120"/>
                <a:ea typeface="微軟正黑體" pitchFamily="34" charset="-120"/>
              </a:rPr>
              <a:t>地做點事，</a:t>
            </a:r>
            <a:endParaRPr lang="en-US" altLang="zh-TW" sz="4000" b="1" cap="all" dirty="0">
              <a:ln w="9525" cmpd="sng">
                <a:noFill/>
                <a:prstDash val="solid"/>
              </a:ln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4000" b="1" cap="all" dirty="0">
                <a:ln w="9525" cmpd="sng">
                  <a:noFill/>
                  <a:prstDash val="solid"/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4000" b="1" cap="all" dirty="0">
                <a:ln w="9525" cmpd="sng">
                  <a:noFill/>
                  <a:prstDash val="solid"/>
                </a:ln>
                <a:latin typeface="微軟正黑體" pitchFamily="34" charset="-120"/>
                <a:ea typeface="微軟正黑體" pitchFamily="34" charset="-120"/>
              </a:rPr>
              <a:t>推動</a:t>
            </a:r>
            <a:r>
              <a:rPr lang="zh-TW" altLang="en-US" sz="4000" b="1" cap="all" dirty="0">
                <a:ln w="9525" cmpd="sng">
                  <a:noFill/>
                  <a:prstDash val="solid"/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人道工作</a:t>
            </a:r>
            <a:r>
              <a:rPr lang="zh-TW" altLang="en-US" sz="4000" b="1" cap="all" dirty="0">
                <a:ln w="9525" cmpd="sng">
                  <a:noFill/>
                  <a:prstDash val="solid"/>
                </a:ln>
                <a:latin typeface="微軟正黑體" pitchFamily="34" charset="-120"/>
                <a:ea typeface="微軟正黑體" pitchFamily="34" charset="-120"/>
              </a:rPr>
              <a:t>向前發展。</a:t>
            </a:r>
            <a:endParaRPr lang="en-US" altLang="zh-TW" sz="4000" b="1" cap="all" dirty="0">
              <a:ln w="9525" cmpd="sng">
                <a:noFill/>
                <a:prstDash val="solid"/>
              </a:ln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cap="all" dirty="0">
              <a:ln w="9525" cmpd="sng">
                <a:noFill/>
                <a:prstDash val="solid"/>
              </a:ln>
              <a:latin typeface="微軟正黑體" pitchFamily="34" charset="-120"/>
              <a:ea typeface="微軟正黑體" pitchFamily="34" charset="-12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2000" b="1" cap="all" dirty="0">
                <a:ln w="3175" cmpd="sng">
                  <a:noFill/>
                  <a:prstDash val="solid"/>
                </a:ln>
                <a:latin typeface="微軟正黑體" pitchFamily="34" charset="-120"/>
                <a:ea typeface="微軟正黑體" pitchFamily="34" charset="-120"/>
              </a:rPr>
              <a:t>紅十字運動始創人</a:t>
            </a:r>
            <a:endParaRPr lang="en-US" altLang="zh-TW" sz="2000" b="1" cap="all" dirty="0">
              <a:ln w="3175" cmpd="sng">
                <a:noFill/>
                <a:prstDash val="solid"/>
              </a:ln>
              <a:latin typeface="微軟正黑體" pitchFamily="34" charset="-120"/>
              <a:ea typeface="微軟正黑體" pitchFamily="34" charset="-12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2000" b="1" cap="all" dirty="0">
                <a:ln w="3175" cmpd="sng">
                  <a:noFill/>
                  <a:prstDash val="solid"/>
                </a:ln>
                <a:latin typeface="微軟正黑體" pitchFamily="34" charset="-120"/>
                <a:ea typeface="微軟正黑體" pitchFamily="34" charset="-120"/>
              </a:rPr>
              <a:t>亨</a:t>
            </a:r>
            <a:r>
              <a:rPr lang="zh-TW" altLang="en-US" sz="2000" b="1" cap="all" dirty="0" smtClean="0">
                <a:ln w="3175" cmpd="sng">
                  <a:noFill/>
                  <a:prstDash val="solid"/>
                </a:ln>
                <a:latin typeface="微軟正黑體" pitchFamily="34" charset="-120"/>
                <a:ea typeface="微軟正黑體" pitchFamily="34" charset="-120"/>
              </a:rPr>
              <a:t>利</a:t>
            </a:r>
            <a:r>
              <a:rPr lang="en-US" altLang="zh-TW" sz="2000" b="1" cap="all" dirty="0" smtClean="0">
                <a:ln w="3175" cmpd="sng">
                  <a:noFill/>
                  <a:prstDash val="solid"/>
                </a:ln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sz="2000" b="1" cap="all" dirty="0" smtClean="0">
                <a:ln w="3175" cmpd="sng">
                  <a:noFill/>
                  <a:prstDash val="solid"/>
                </a:ln>
                <a:latin typeface="微軟正黑體" pitchFamily="34" charset="-120"/>
                <a:ea typeface="微軟正黑體" pitchFamily="34" charset="-120"/>
              </a:rPr>
              <a:t>杜</a:t>
            </a:r>
            <a:r>
              <a:rPr lang="zh-TW" altLang="en-US" sz="2000" b="1" cap="all" dirty="0">
                <a:ln w="3175" cmpd="sng">
                  <a:noFill/>
                  <a:prstDash val="solid"/>
                </a:ln>
                <a:latin typeface="微軟正黑體" pitchFamily="34" charset="-120"/>
                <a:ea typeface="微軟正黑體" pitchFamily="34" charset="-120"/>
              </a:rPr>
              <a:t>南</a:t>
            </a:r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697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b="-1"/>
          <a:stretch/>
        </p:blipFill>
        <p:spPr>
          <a:xfrm>
            <a:off x="0" y="1651818"/>
            <a:ext cx="9144000" cy="602559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59665"/>
            <a:ext cx="7886700" cy="1325563"/>
          </a:xfrm>
        </p:spPr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伊代為人們帶來什麼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69685" y="1843547"/>
            <a:ext cx="3192458" cy="2403988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三個國家面對極大破壞：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人死亡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2200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受傷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數十萬人無家可歸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單在莫桑比克已有約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萬人受到影響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目前最少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萬人受災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6563" y="635624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HK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IFRC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04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228"/>
            <a:ext cx="9144000" cy="6092190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28650" y="25966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伊代為人們帶來什麼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人道挑戰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9988" y="1716171"/>
            <a:ext cx="4338524" cy="119462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道路中斷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電力及供水設施受嚴重破壞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水源及環境污染引起公共衛生風險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66563" y="635624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HK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IFRC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5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208887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人們正承受什麼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人道後果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80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"/>
          <a:stretch/>
        </p:blipFill>
        <p:spPr>
          <a:xfrm>
            <a:off x="0" y="1487795"/>
            <a:ext cx="9144000" cy="5688608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9591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人們正承受什麼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人道後果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11213" y="1911915"/>
            <a:ext cx="4232787" cy="74279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家園盡毀，數十萬人無家可歸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66563" y="635624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HK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IFRC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29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/>
          <a:stretch/>
        </p:blipFill>
        <p:spPr>
          <a:xfrm>
            <a:off x="0" y="1489587"/>
            <a:ext cx="9144000" cy="5368413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9591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人們正承受什麼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人道後果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11213" y="1631696"/>
            <a:ext cx="4232787" cy="74279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家園盡毀，數十萬人無家可歸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66563" y="635624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HK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IFRC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00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708"/>
            <a:ext cx="9144000" cy="6092190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9591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人們正承受什麼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人道後果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11213" y="1690689"/>
            <a:ext cx="4232787" cy="74279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家園盡毀，數十萬人無家可歸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66563" y="635624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HK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IFRC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38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"/>
          <a:stretch/>
        </p:blipFill>
        <p:spPr>
          <a:xfrm>
            <a:off x="0" y="1572702"/>
            <a:ext cx="9144000" cy="5845326"/>
          </a:xfr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9591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人們正承受什麼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人道後果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0489" y="1690689"/>
            <a:ext cx="4483511" cy="115575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三國早已面對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霍亂、糧食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短缺，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風災的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破壞令情況雪上加霜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66563" y="635624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HK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IFRC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47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D53FD8A700A31F4A960465B809248680" ma:contentTypeVersion="10" ma:contentTypeDescription="建立新的文件。" ma:contentTypeScope="" ma:versionID="c3897fc885472f6d4b8f17bb4c30a07d">
  <xsd:schema xmlns:xsd="http://www.w3.org/2001/XMLSchema" xmlns:xs="http://www.w3.org/2001/XMLSchema" xmlns:p="http://schemas.microsoft.com/office/2006/metadata/properties" xmlns:ns2="406852d2-e36a-415a-a5db-f3bb6c0d9741" targetNamespace="http://schemas.microsoft.com/office/2006/metadata/properties" ma:root="true" ma:fieldsID="bc7186d1f0aa2e3590640defd5d8da24" ns2:_="">
    <xsd:import namespace="406852d2-e36a-415a-a5db-f3bb6c0d97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852d2-e36a-415a-a5db-f3bb6c0d9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4CE3B5-73E1-4DEE-B931-76EEBA93125B}"/>
</file>

<file path=customXml/itemProps2.xml><?xml version="1.0" encoding="utf-8"?>
<ds:datastoreItem xmlns:ds="http://schemas.openxmlformats.org/officeDocument/2006/customXml" ds:itemID="{4962EB88-2C34-44DE-B74A-16A6C54048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4C8A4E-9FEA-43DF-AE8F-E5603DB6B052}">
  <ds:schemaRefs>
    <ds:schemaRef ds:uri="http://purl.org/dc/dcmitype/"/>
    <ds:schemaRef ds:uri="http://schemas.microsoft.com/office/infopath/2007/PartnerControls"/>
    <ds:schemaRef ds:uri="366c0cf4-3343-4559-a9f9-e2d87e0c8ce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57d06561-467b-4b82-8244-ee59aeb91a9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905</Words>
  <Application>Microsoft Office PowerPoint</Application>
  <PresentationFormat>如螢幕大小 (4:3)</PresentationFormat>
  <Paragraphs>107</Paragraphs>
  <Slides>22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1. 風災發生在哪裡？</vt:lpstr>
      <vt:lpstr>2. 伊代為人們帶來什麼 人道挑戰？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現時提供的人道援助</vt:lpstr>
      <vt:lpstr>PowerPoint 簡報</vt:lpstr>
      <vt:lpstr>PowerPoint 簡報</vt:lpstr>
      <vt:lpstr>PowerPoint 簡報</vt:lpstr>
      <vt:lpstr>PowerPoint 簡報</vt:lpstr>
      <vt:lpstr>7.我們可以為受災人士做甚麼？</vt:lpstr>
      <vt:lpstr>7.我們可以為受災人士做甚麼？</vt:lpstr>
      <vt:lpstr>7.我們可以為受災人士做甚麼？</vt:lpstr>
      <vt:lpstr>7.我們可以為受災人士做甚麼？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Phoebe Lai</dc:creator>
  <cp:lastModifiedBy>Ho Fai Chan (HEO)</cp:lastModifiedBy>
  <cp:revision>111</cp:revision>
  <cp:lastPrinted>2019-03-23T07:06:48Z</cp:lastPrinted>
  <dcterms:modified xsi:type="dcterms:W3CDTF">2019-03-23T07:09:54Z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0x010100D53FD8A700A31F4A960465B809248680</vt:lpwstr>
  </property>
  <property fmtid="{D5CDD505-2E9C-101B-9397-08002B2CF9AE}" pid="3" name="Security_x0020_Classification_x0020_Label">
    <vt:lpwstr>1;#General|0c2ab0c4-2992-4bcc-ab24-da851a0bdfda</vt:lpwstr>
  </property>
  <property fmtid="{D5CDD505-2E9C-101B-9397-08002B2CF9AE}" pid="4" name="Security Classification Label">
    <vt:lpwstr>1;#General|0c2ab0c4-2992-4bcc-ab24-da851a0bdfda</vt:lpwstr>
  </property>
</Properties>
</file>